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3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94" r:id="rId15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59" Type="http://schemas.openxmlformats.org/officeDocument/2006/relationships/slide" Target="slides/slide3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9" name="Shape 9449"/>
        <p:cNvGrpSpPr/>
        <p:nvPr/>
      </p:nvGrpSpPr>
      <p:grpSpPr>
        <a:xfrm>
          <a:off x="0" y="0"/>
          <a:ext cx="0" cy="0"/>
          <a:chOff x="0" y="0"/>
          <a:chExt cx="0" cy="0"/>
        </a:xfrm>
      </p:grpSpPr>
      <p:sp>
        <p:nvSpPr>
          <p:cNvPr id="9450" name="Google Shape;945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1" name="Google Shape;9451;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notesSlide" Target="../notesSlides/notesSlide39.xml"/><Relationship Id="rId3" Type="http://schemas.openxmlformats.org/officeDocument/2006/relationships/image" Target="../media/image194.png"/></Relationships>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2" name="Shape 9452"/>
        <p:cNvGrpSpPr/>
        <p:nvPr/>
      </p:nvGrpSpPr>
      <p:grpSpPr>
        <a:xfrm>
          <a:off x="0" y="0"/>
          <a:ext cx="0" cy="0"/>
          <a:chOff x="0" y="0"/>
          <a:chExt cx="0" cy="0"/>
        </a:xfrm>
      </p:grpSpPr>
      <p:pic>
        <p:nvPicPr>
          <p:cNvPr id="9453" name="Google Shape;9453;p1469"/>
          <p:cNvPicPr preferRelativeResize="0"/>
          <p:nvPr/>
        </p:nvPicPr>
        <p:blipFill rotWithShape="1">
          <a:blip r:embed="rId3">
            <a:alphaModFix/>
          </a:blip>
          <a:srcRect b="0" l="0" r="0" t="0"/>
          <a:stretch/>
        </p:blipFill>
        <p:spPr>
          <a:xfrm>
            <a:off x="304800" y="914400"/>
            <a:ext cx="8505825" cy="5562600"/>
          </a:xfrm>
          <a:prstGeom prst="rect">
            <a:avLst/>
          </a:prstGeom>
          <a:noFill/>
          <a:ln>
            <a:noFill/>
          </a:ln>
        </p:spPr>
      </p:pic>
      <p:sp>
        <p:nvSpPr>
          <p:cNvPr id="9454" name="Google Shape;9454;p1469"/>
          <p:cNvSpPr txBox="1"/>
          <p:nvPr/>
        </p:nvSpPr>
        <p:spPr>
          <a:xfrm>
            <a:off x="3567113" y="6553200"/>
            <a:ext cx="163195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200"/>
              <a:buFont typeface="Arial"/>
              <a:buNone/>
            </a:pPr>
            <a:r>
              <a:rPr b="1" i="0" lang="en-US" sz="1200" u="none" cap="none" strike="noStrike">
                <a:solidFill>
                  <a:srgbClr val="C00000"/>
                </a:solidFill>
                <a:latin typeface="Arial"/>
                <a:ea typeface="Arial"/>
                <a:cs typeface="Arial"/>
                <a:sym typeface="Arial"/>
              </a:rPr>
              <a:t>Common  Sampling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